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7" r:id="rId4"/>
    <p:sldId id="368" r:id="rId5"/>
    <p:sldId id="370" r:id="rId6"/>
    <p:sldId id="371" r:id="rId7"/>
    <p:sldId id="36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IBS1.3 Zaaien, poten, planten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</a:t>
            </a:r>
            <a:r>
              <a:rPr lang="nl-NL" dirty="0" err="1" smtClean="0"/>
              <a:t>lesen</a:t>
            </a:r>
            <a:endParaRPr lang="nl-NL" dirty="0" smtClean="0"/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Vorige verslagen bijgewerkt</a:t>
            </a:r>
          </a:p>
          <a:p>
            <a:pPr lvl="2"/>
            <a:r>
              <a:rPr lang="nl-NL" dirty="0" smtClean="0"/>
              <a:t>Uitgangsmateriaal</a:t>
            </a:r>
          </a:p>
          <a:p>
            <a:pPr lvl="2"/>
            <a:r>
              <a:rPr lang="nl-NL" dirty="0" smtClean="0"/>
              <a:t>Opbrengsten</a:t>
            </a:r>
          </a:p>
          <a:p>
            <a:pPr lvl="2"/>
            <a:r>
              <a:rPr lang="nl-NL" dirty="0" smtClean="0"/>
              <a:t>Excelbestand gemaakt.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2.3 Saldobegroting aanvullen</a:t>
            </a:r>
          </a:p>
          <a:p>
            <a:pPr lvl="2"/>
            <a:r>
              <a:rPr lang="nl-NL" dirty="0" smtClean="0"/>
              <a:t>Gewasbescherming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De tabel moet overzichtelijk zijn.</a:t>
            </a:r>
          </a:p>
          <a:p>
            <a:pPr lvl="1"/>
            <a:r>
              <a:rPr lang="nl-NL" dirty="0" smtClean="0"/>
              <a:t>Opbrengsten duidelijk</a:t>
            </a:r>
          </a:p>
          <a:p>
            <a:pPr lvl="1"/>
            <a:r>
              <a:rPr lang="nl-NL" dirty="0" smtClean="0"/>
              <a:t>Kosten duidelijk en goed opgesplitst</a:t>
            </a:r>
          </a:p>
          <a:p>
            <a:r>
              <a:rPr lang="nl-NL" b="1" dirty="0" smtClean="0"/>
              <a:t>Daarnaast is de uitleg belangrijk</a:t>
            </a:r>
          </a:p>
          <a:p>
            <a:pPr lvl="1"/>
            <a:r>
              <a:rPr lang="nl-NL" dirty="0" smtClean="0"/>
              <a:t>Verwijs naar eerdere paragrafen</a:t>
            </a:r>
          </a:p>
          <a:p>
            <a:pPr lvl="1"/>
            <a:r>
              <a:rPr lang="nl-NL" dirty="0" smtClean="0"/>
              <a:t>Waar heb je rekening mee gehouden of wat heb je moeten schatten? En op basis waarvan?</a:t>
            </a:r>
          </a:p>
          <a:p>
            <a:pPr lvl="1"/>
            <a:r>
              <a:rPr lang="nl-NL" dirty="0" smtClean="0"/>
              <a:t>Vraag het saldo na, komt het overeen met wat ze er thuis of op stage van vinden?</a:t>
            </a:r>
          </a:p>
          <a:p>
            <a:pPr lvl="1"/>
            <a:r>
              <a:rPr lang="nl-NL" dirty="0" smtClean="0"/>
              <a:t>Trek conclusies. Wat vind je van alle cijfers die je hebt gevonden? Is het slim om voor dit gewas te kiezen?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68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 in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020" y="980728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Hoe meer informatie, hoe beter.</a:t>
            </a:r>
          </a:p>
          <a:p>
            <a:r>
              <a:rPr lang="nl-NL" dirty="0" smtClean="0"/>
              <a:t>Wat kost het spuiten zelf?</a:t>
            </a:r>
          </a:p>
          <a:p>
            <a:pPr lvl="1"/>
            <a:r>
              <a:rPr lang="nl-NL" dirty="0" smtClean="0"/>
              <a:t>Per hectare. Hoe vaak wordt er gespoten?</a:t>
            </a:r>
            <a:endParaRPr lang="nl-NL" dirty="0"/>
          </a:p>
          <a:p>
            <a:r>
              <a:rPr lang="nl-NL" dirty="0" smtClean="0"/>
              <a:t>Welke middelen worden elk jaar gebruikt?</a:t>
            </a:r>
          </a:p>
          <a:p>
            <a:pPr lvl="1"/>
            <a:r>
              <a:rPr lang="nl-NL" dirty="0" smtClean="0"/>
              <a:t>Middel (naam)</a:t>
            </a:r>
          </a:p>
          <a:p>
            <a:pPr lvl="1"/>
            <a:r>
              <a:rPr lang="nl-NL" dirty="0" smtClean="0"/>
              <a:t>Waartegen?</a:t>
            </a:r>
          </a:p>
          <a:p>
            <a:pPr lvl="1"/>
            <a:r>
              <a:rPr lang="nl-NL" dirty="0" smtClean="0"/>
              <a:t>Hoeveelheid?</a:t>
            </a:r>
          </a:p>
          <a:p>
            <a:pPr lvl="1"/>
            <a:r>
              <a:rPr lang="nl-NL" dirty="0" smtClean="0"/>
              <a:t>Prijs?</a:t>
            </a:r>
          </a:p>
          <a:p>
            <a:r>
              <a:rPr lang="nl-NL" dirty="0" smtClean="0"/>
              <a:t>Zit er verschil tussen de jaren?</a:t>
            </a:r>
          </a:p>
          <a:p>
            <a:pPr lvl="1"/>
            <a:r>
              <a:rPr lang="nl-NL" dirty="0" smtClean="0"/>
              <a:t>Wordt er preventief of curatief gespoten?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08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658" y="260648"/>
            <a:ext cx="5437203" cy="60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36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gang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het begin van een portfolio</a:t>
            </a:r>
          </a:p>
          <a:p>
            <a:pPr lvl="1"/>
            <a:r>
              <a:rPr lang="nl-NL" dirty="0" smtClean="0"/>
              <a:t>Hoofdstuk saldobegroting</a:t>
            </a:r>
          </a:p>
          <a:p>
            <a:pPr lvl="2"/>
            <a:r>
              <a:rPr lang="nl-NL" dirty="0" smtClean="0"/>
              <a:t>Paragrafen die je nodig hebt toevoegen.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4897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195</Words>
  <Application>Microsoft Office PowerPoint</Application>
  <PresentationFormat>Diavoorstelling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Saldobegroting</vt:lpstr>
      <vt:lpstr>Saldobegroting in Excel</vt:lpstr>
      <vt:lpstr>Gewasbescherming</vt:lpstr>
      <vt:lpstr>PowerPoint-presentatie</vt:lpstr>
      <vt:lpstr>Aan de gang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71</cp:revision>
  <dcterms:created xsi:type="dcterms:W3CDTF">2013-11-15T15:05:42Z</dcterms:created>
  <dcterms:modified xsi:type="dcterms:W3CDTF">2020-03-06T08:01:52Z</dcterms:modified>
</cp:coreProperties>
</file>